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17"/>
  </p:notesMasterIdLst>
  <p:handoutMasterIdLst>
    <p:handoutMasterId r:id="rId18"/>
  </p:handoutMasterIdLst>
  <p:sldIdLst>
    <p:sldId id="256" r:id="rId8"/>
    <p:sldId id="257" r:id="rId9"/>
    <p:sldId id="267" r:id="rId10"/>
    <p:sldId id="265" r:id="rId11"/>
    <p:sldId id="268" r:id="rId12"/>
    <p:sldId id="269" r:id="rId13"/>
    <p:sldId id="261" r:id="rId14"/>
    <p:sldId id="263" r:id="rId15"/>
    <p:sldId id="262" r:id="rId16"/>
  </p:sldIdLst>
  <p:sldSz cx="12190413" cy="6858000"/>
  <p:notesSz cx="6858000" cy="9144000"/>
  <p:custDataLst>
    <p:tags r:id="rId1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98" autoAdjust="0"/>
  </p:normalViewPr>
  <p:slideViewPr>
    <p:cSldViewPr showGuides="1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12190413" cy="68616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" descr="{&quot;templafy&quot;:{&quot;id&quot;:&quot;8d5b95d1-8a23-4044-9620-bf5e7305a170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rgbClr val="FFFFFF"/>
                </a:solidFill>
                <a:latin typeface="+mn-lt"/>
              </a:rPr>
              <a:t>DTU</a:t>
            </a:r>
          </a:p>
        </p:txBody>
      </p:sp>
      <p:sp>
        <p:nvSpPr>
          <p:cNvPr id="16" name="date" descr="{&quot;templafy&quot;:{&quot;id&quot;:&quot;79fbb3c3-dd89-47ef-91e9-e0bd2bb0942f&quot;}}" title="Form.Date">
            <a:extLst>
              <a:ext uri="{FF2B5EF4-FFF2-40B4-BE49-F238E27FC236}">
                <a16:creationId xmlns:a16="http://schemas.microsoft.com/office/drawing/2014/main" id="{14EC1005-E0C5-4AE7-8DFC-958CB93AC366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17" name="text" descr="{&quot;templafy&quot;:{&quot;id&quot;:&quot;5e9447ba-0dff-46ec-ac33-540c046ca40a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rgbClr val="FFFFFF"/>
                </a:solidFill>
                <a:latin typeface="+mn-lt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_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 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1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Junioringeniør</a:t>
            </a:r>
            <a:r>
              <a:rPr lang="en-GB" dirty="0" smtClean="0"/>
              <a:t> </a:t>
            </a:r>
            <a:r>
              <a:rPr lang="en-GB" dirty="0" err="1" smtClean="0"/>
              <a:t>møde</a:t>
            </a:r>
            <a:r>
              <a:rPr lang="en-GB" dirty="0" smtClean="0"/>
              <a:t> med </a:t>
            </a:r>
            <a:r>
              <a:rPr lang="en-GB" dirty="0" err="1" smtClean="0"/>
              <a:t>skolerne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Kort</a:t>
            </a:r>
            <a:r>
              <a:rPr lang="en-GB" dirty="0" smtClean="0"/>
              <a:t> om </a:t>
            </a:r>
            <a:r>
              <a:rPr lang="en-GB" dirty="0" err="1" smtClean="0"/>
              <a:t>forløbet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Rekruttering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Praktiske</a:t>
            </a:r>
            <a:r>
              <a:rPr lang="en-GB" dirty="0" smtClean="0"/>
              <a:t> </a:t>
            </a:r>
            <a:r>
              <a:rPr lang="en-GB" dirty="0" err="1" smtClean="0"/>
              <a:t>udfordringer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Forankring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skolen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Kort</a:t>
            </a:r>
            <a:r>
              <a:rPr lang="en-GB" dirty="0"/>
              <a:t> om </a:t>
            </a:r>
            <a:r>
              <a:rPr lang="en-GB" dirty="0" err="1"/>
              <a:t>forløbet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790" y="1268760"/>
            <a:ext cx="7397672" cy="50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4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Udvælgelse af deltagere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vil</a:t>
            </a:r>
            <a:r>
              <a:rPr lang="en-GB" dirty="0"/>
              <a:t> have </a:t>
            </a:r>
            <a:r>
              <a:rPr lang="en-GB" dirty="0" err="1"/>
              <a:t>glæde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 smtClean="0"/>
              <a:t>forløbet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smtClean="0"/>
              <a:t>Klassetrin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Film</a:t>
            </a:r>
          </a:p>
          <a:p>
            <a:endParaRPr lang="en-GB" dirty="0"/>
          </a:p>
          <a:p>
            <a:r>
              <a:rPr lang="en-GB" dirty="0" err="1" smtClean="0"/>
              <a:t>Snak</a:t>
            </a:r>
            <a:r>
              <a:rPr lang="en-GB" dirty="0" smtClean="0"/>
              <a:t> med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tidligere</a:t>
            </a:r>
            <a:r>
              <a:rPr lang="en-GB" dirty="0" smtClean="0"/>
              <a:t> </a:t>
            </a:r>
            <a:r>
              <a:rPr lang="en-GB" dirty="0" err="1" smtClean="0"/>
              <a:t>deltagere</a:t>
            </a:r>
            <a:endParaRPr lang="en-GB" dirty="0"/>
          </a:p>
          <a:p>
            <a:endParaRPr lang="en-GB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74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Praktiske  udfordringer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Kontaktperson</a:t>
            </a:r>
            <a:r>
              <a:rPr lang="en-GB" dirty="0" smtClean="0"/>
              <a:t>, </a:t>
            </a:r>
            <a:r>
              <a:rPr lang="en-GB" dirty="0" err="1"/>
              <a:t>fravær</a:t>
            </a:r>
            <a:r>
              <a:rPr lang="en-GB" dirty="0"/>
              <a:t> </a:t>
            </a:r>
            <a:r>
              <a:rPr lang="en-GB" dirty="0" err="1"/>
              <a:t>m.v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Bestående</a:t>
            </a:r>
            <a:r>
              <a:rPr lang="en-GB" dirty="0"/>
              <a:t> </a:t>
            </a:r>
            <a:r>
              <a:rPr lang="en-GB" dirty="0" err="1"/>
              <a:t>kursus</a:t>
            </a:r>
            <a:r>
              <a:rPr lang="en-GB" dirty="0"/>
              <a:t> – </a:t>
            </a:r>
            <a:r>
              <a:rPr lang="en-GB" dirty="0" err="1"/>
              <a:t>rammen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sat. </a:t>
            </a:r>
            <a:r>
              <a:rPr lang="en-GB" dirty="0" smtClean="0"/>
              <a:t> (12.30 – 16.30 + </a:t>
            </a:r>
            <a:r>
              <a:rPr lang="en-GB" dirty="0" err="1" smtClean="0"/>
              <a:t>hjemmearbejde</a:t>
            </a:r>
            <a:r>
              <a:rPr lang="en-GB" dirty="0" smtClean="0"/>
              <a:t>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Tid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deltagelse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forberedelse</a:t>
            </a:r>
            <a:r>
              <a:rPr lang="en-GB" dirty="0"/>
              <a:t> – </a:t>
            </a:r>
            <a:r>
              <a:rPr lang="en-GB" dirty="0" err="1" smtClean="0"/>
              <a:t>prioriter</a:t>
            </a:r>
            <a:r>
              <a:rPr lang="en-GB" dirty="0" smtClean="0"/>
              <a:t> </a:t>
            </a:r>
            <a:r>
              <a:rPr lang="en-GB" dirty="0" err="1" smtClean="0"/>
              <a:t>øvrigt</a:t>
            </a:r>
            <a:r>
              <a:rPr lang="en-GB" dirty="0" smtClean="0"/>
              <a:t> </a:t>
            </a:r>
            <a:r>
              <a:rPr lang="en-GB" dirty="0" err="1" smtClean="0"/>
              <a:t>skolearbejde</a:t>
            </a:r>
            <a:r>
              <a:rPr lang="en-GB" dirty="0" smtClean="0"/>
              <a:t> –</a:t>
            </a:r>
            <a:r>
              <a:rPr lang="en-GB" dirty="0" err="1" smtClean="0"/>
              <a:t>både</a:t>
            </a:r>
            <a:r>
              <a:rPr lang="en-GB" dirty="0" smtClean="0"/>
              <a:t> </a:t>
            </a:r>
            <a:r>
              <a:rPr lang="en-GB" dirty="0" err="1" smtClean="0"/>
              <a:t>fremmøde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hjemmearbejde</a:t>
            </a:r>
            <a:endParaRPr lang="en-GB" dirty="0" smtClean="0"/>
          </a:p>
          <a:p>
            <a:r>
              <a:rPr lang="da-DK" b="1" dirty="0"/>
              <a:t>Sygdom</a:t>
            </a:r>
            <a:endParaRPr lang="da-DK" dirty="0"/>
          </a:p>
          <a:p>
            <a:r>
              <a:rPr lang="da-DK" b="1" dirty="0"/>
              <a:t>Ferie</a:t>
            </a:r>
            <a:endParaRPr lang="da-DK" dirty="0"/>
          </a:p>
          <a:p>
            <a:r>
              <a:rPr lang="da-DK" b="1" dirty="0"/>
              <a:t>Terminsprøver</a:t>
            </a:r>
            <a:endParaRPr lang="da-DK" dirty="0"/>
          </a:p>
          <a:p>
            <a:r>
              <a:rPr lang="da-DK" b="1" dirty="0"/>
              <a:t>Emneuger</a:t>
            </a:r>
            <a:endParaRPr lang="da-DK" dirty="0"/>
          </a:p>
          <a:p>
            <a:r>
              <a:rPr lang="da-DK" b="1" dirty="0"/>
              <a:t>Projektopgaver</a:t>
            </a:r>
            <a:endParaRPr lang="da-DK" dirty="0"/>
          </a:p>
          <a:p>
            <a:r>
              <a:rPr lang="da-DK" b="1" dirty="0"/>
              <a:t>Udflugter</a:t>
            </a:r>
            <a:endParaRPr lang="da-DK" dirty="0"/>
          </a:p>
          <a:p>
            <a:r>
              <a:rPr lang="da-DK" b="1" dirty="0"/>
              <a:t>Hyttetur/Lejrskole</a:t>
            </a:r>
            <a:endParaRPr lang="da-DK" dirty="0"/>
          </a:p>
          <a:p>
            <a:r>
              <a:rPr lang="da-DK" b="1" dirty="0"/>
              <a:t>Oplæsere til 4. klassernes korprojekt</a:t>
            </a:r>
            <a:endParaRPr lang="da-DK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4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Forankring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skolen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Udbredelse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/>
              <a:t>klassen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kort</a:t>
            </a:r>
            <a:r>
              <a:rPr lang="en-GB" dirty="0" smtClean="0"/>
              <a:t> </a:t>
            </a:r>
            <a:r>
              <a:rPr lang="en-GB" dirty="0" err="1" smtClean="0"/>
              <a:t>sigt</a:t>
            </a:r>
            <a:endParaRPr lang="en-GB" dirty="0" smtClean="0"/>
          </a:p>
          <a:p>
            <a:endParaRPr lang="en-GB" dirty="0"/>
          </a:p>
          <a:p>
            <a:r>
              <a:rPr lang="en-GB" dirty="0" err="1"/>
              <a:t>Udbredelse</a:t>
            </a:r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/>
              <a:t>klassen</a:t>
            </a:r>
            <a:r>
              <a:rPr lang="en-GB" dirty="0"/>
              <a:t> –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 smtClean="0"/>
              <a:t>længere</a:t>
            </a:r>
            <a:r>
              <a:rPr lang="en-GB" dirty="0" smtClean="0"/>
              <a:t> </a:t>
            </a:r>
            <a:r>
              <a:rPr lang="en-GB" dirty="0" err="1" smtClean="0"/>
              <a:t>sigt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Innovativ</a:t>
            </a:r>
            <a:r>
              <a:rPr lang="en-GB" dirty="0" smtClean="0"/>
              <a:t> </a:t>
            </a:r>
            <a:r>
              <a:rPr lang="en-GB" dirty="0" err="1" smtClean="0"/>
              <a:t>tankegang</a:t>
            </a:r>
            <a:r>
              <a:rPr lang="en-GB" dirty="0" smtClean="0"/>
              <a:t> - </a:t>
            </a:r>
            <a:r>
              <a:rPr lang="en-GB" dirty="0" err="1" smtClean="0"/>
              <a:t>designprocessen</a:t>
            </a:r>
            <a:r>
              <a:rPr lang="en-GB" dirty="0" smtClean="0"/>
              <a:t>?</a:t>
            </a:r>
            <a:endParaRPr lang="en-GB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97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4" y="1268760"/>
            <a:ext cx="11273331" cy="43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15" y="1706563"/>
            <a:ext cx="3171332" cy="22900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401" y="1124744"/>
            <a:ext cx="9878931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90" y="260648"/>
            <a:ext cx="699856" cy="5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918" y="188640"/>
            <a:ext cx="5400600" cy="6194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9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E720F17-9F6F-462A-9840-806FB082C846}" vid="{00DD51D2-7D1F-45AD-98D6-66F15724A8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EiM1hL//4+XFD0l2nfIWHw=="},{"name":"PresentationTitle","value":"uaVq6uWPJUjVQ8z3xVMRCJEdAkW8cK0+7eqtnBr0IDw2irlUbvKRDqFP+MMNmpcu"}]}]]></Templafy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02E7CCCE-613B-4CED-B813-E473EA1E01B2}">
  <ds:schemaRefs/>
</ds:datastoreItem>
</file>

<file path=customXml/itemProps3.xml><?xml version="1.0" encoding="utf-8"?>
<ds:datastoreItem xmlns:ds="http://schemas.openxmlformats.org/officeDocument/2006/customXml" ds:itemID="{F4C08C7F-F953-44DE-ACDE-930692BDDB0F}">
  <ds:schemaRefs/>
</ds:datastoreItem>
</file>

<file path=customXml/itemProps4.xml><?xml version="1.0" encoding="utf-8"?>
<ds:datastoreItem xmlns:ds="http://schemas.openxmlformats.org/officeDocument/2006/customXml" ds:itemID="{05DC2B94-7C1B-4C14-83B0-9CD2A82C27E0}">
  <ds:schemaRefs/>
</ds:datastoreItem>
</file>

<file path=customXml/itemProps5.xml><?xml version="1.0" encoding="utf-8"?>
<ds:datastoreItem xmlns:ds="http://schemas.openxmlformats.org/officeDocument/2006/customXml" ds:itemID="{E5957E33-0059-46CE-AE7B-582F67E40B53}">
  <ds:schemaRefs/>
</ds:datastoreItem>
</file>

<file path=customXml/itemProps6.xml><?xml version="1.0" encoding="utf-8"?>
<ds:datastoreItem xmlns:ds="http://schemas.openxmlformats.org/officeDocument/2006/customXml" ds:itemID="{8660AB89-308F-4A34-B01B-CC1A9333F1B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514</TotalTime>
  <Words>112</Words>
  <Application>Microsoft Office PowerPoint</Application>
  <PresentationFormat>Custom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Verdana</vt:lpstr>
      <vt:lpstr>Blank</vt:lpstr>
      <vt:lpstr>PowerPoint Presentation</vt:lpstr>
      <vt:lpstr>Junioringeniør møde med skolerne</vt:lpstr>
      <vt:lpstr>Kort om forløbet </vt:lpstr>
      <vt:lpstr>Udvælgelse af deltagere</vt:lpstr>
      <vt:lpstr>Praktiske  udfordringer</vt:lpstr>
      <vt:lpstr>Forankring på skolen 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Mast</dc:creator>
  <cp:lastModifiedBy>Patrick Benjamin Wurzel</cp:lastModifiedBy>
  <cp:revision>16</cp:revision>
  <dcterms:created xsi:type="dcterms:W3CDTF">2019-05-23T08:42:50Z</dcterms:created>
  <dcterms:modified xsi:type="dcterms:W3CDTF">2021-01-25T09:58:46Z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